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8E204-75A0-0F5D-5895-DB84E3C8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297E21-C98E-FC3D-E436-8A5D8F44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950-521F-4040-8463-7B22138259F5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35073E-6C6A-8FD5-97B6-EAE710A3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14D355-ECD3-2990-B3BA-12DCF596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CB94-3596-434A-91A6-85F88223E6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1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CA96C-7FF5-3EAF-C51F-B42CF641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EE1A46-5331-851D-F6C8-6BBBDFB88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B33340-A430-A170-A4F1-65A484CA4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F950-521F-4040-8463-7B22138259F5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DFC73-543E-D80A-8989-8E379D98E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3CA2BD-54AB-36D0-0D4A-8AEB799CC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CB94-3596-434A-91A6-85F88223E6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9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25ACDA7-AF95-2AE0-7C4C-1404A4A2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9E1F16-A679-4AA3-1136-334E20C5A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BADA78-CA92-0242-7AAE-0E5D931E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619540-547C-19A4-5BAB-556EF8A03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7376F3-CA7A-37BE-A134-CF8A8934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1DF3FC-DCA3-4447-A6A1-CEC323F8A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163D13-5007-E7A0-E05E-36F506F9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3968EE-D256-E4CF-A87F-4E6B7F79F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FA9944-A4C7-A2FA-9D7D-5F66F848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013FB0-766E-9E5F-B401-7DBF551B9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8C39C5-59CE-91BE-787E-C75E84B7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5CB7F1-3A3D-A04F-6364-588DF75D6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F870C8-EDC4-39B2-FDDC-6EBBE08F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D59DC2-BCF8-8AF1-F017-6307CE4F94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8D2AD6-D0F0-42B4-06D4-F05C33FF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EB8C1C-9B93-F9A4-38EA-67B1E957F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88145B-2D0B-E09A-B3AE-9710A0CA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A80C38-5426-B901-68EA-281B817F8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9953D1-A50F-028F-F897-1E4C3DDD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49A4D5-3B28-622A-EC19-4FF615588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6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661972-277A-5AD2-A346-47A58F37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CEB6D0-AFA1-97C2-82D9-D9664F463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22FA88-60B1-42B9-6481-9F930AEE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00F6A1-B1BB-5438-B174-DF02F4A08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0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CC3712-B41E-C1A2-F882-E0826E21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CEF9A8-C962-A19D-103A-1EBD9559F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E7D217-DD0E-501E-08A7-D9A8A1A3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18BC5D-FD26-B887-1B22-D4100FCABD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27B64B-5C57-D900-20E7-619FE3C8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2456B4-5C7E-3BA3-A89E-5DF4DF350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A02C6E-BFDA-29FE-F8FE-06445834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DAB7B3-10CB-6B7E-8E39-1B0F0A2EB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E5CD2F-B6A6-FEBD-35B2-27626857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FB1FDA-4AF0-AB72-5C1B-A6E98B718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7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0A5506-4907-C331-544A-F306D2CC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EECEB1-6846-04A7-0701-2E1399E26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3A7CC3-C3C9-04B7-7FC8-4280707E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8B3D1B-9AA1-C796-D2AE-2791AECF5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E014DD-E347-FBC4-EA43-E692CA97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ECE2A3-C08F-97BE-59BE-65076A220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D65F904-DF84-E085-5D53-4608E9DD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45D1CA-8BDB-F0A4-96E5-DB0EF24B8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8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F8E797-5E98-E386-D1A8-B7FCFAD8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57E169-762D-C5AA-1D02-F302FC928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DA7629-09CD-BDDE-C6D4-65F6F2DE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EF44C1-4121-EE3F-5511-39A83FDED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3C2152-784D-19DB-F41B-EFB061D2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743821-D343-F6A4-D203-C3936FB03C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164939-E88E-71F9-4EBF-E30BFC71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CB6605-39D5-3328-110D-663A90464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21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2024-06-25T09:51:47Z</dcterms:created>
  <dcterms:modified xsi:type="dcterms:W3CDTF">2024-06-25T09:51:47Z</dcterms:modified>
</cp:coreProperties>
</file>